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4" r:id="rId6"/>
    <p:sldId id="258" r:id="rId7"/>
    <p:sldId id="259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1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50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1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14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515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105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65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5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40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9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89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59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7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79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9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9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66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A0D9A-3D91-4EAA-AC89-DF853E2BBB86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93A30E-9AE2-4BE6-90A0-51B1B2D7D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53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43200" y="1545031"/>
            <a:ext cx="6629400" cy="2387112"/>
          </a:xfrm>
          <a:prstGeom prst="rect">
            <a:avLst/>
          </a:prstGeom>
          <a:solidFill>
            <a:srgbClr val="C9E1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199" y="2404534"/>
            <a:ext cx="6530803" cy="1527609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</a:t>
            </a:r>
            <a:b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ГБУ </a:t>
            </a:r>
            <a:r>
              <a:rPr lang="ru-RU" sz="4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ЦДиС</a:t>
            </a:r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«Юность» </a:t>
            </a:r>
            <a:b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2020 год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3819" y="4050833"/>
            <a:ext cx="8610184" cy="1145421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Работа секций и студий. Итоги окружных соревнований. </a:t>
            </a:r>
          </a:p>
          <a:p>
            <a:r>
              <a:rPr lang="ru-RU" sz="2400" dirty="0" smtClean="0"/>
              <a:t>Исполнение государственного задания.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19" y="1545031"/>
            <a:ext cx="2387112" cy="238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71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Исполнение государственного задания.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77334" y="2055081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400" dirty="0" smtClean="0"/>
              <a:t>Благодаря проведению соревнований в онлайн режиме, проведению тренировок и соревнований на открытых площадках с соблюдением всех </a:t>
            </a:r>
            <a:r>
              <a:rPr lang="ru-RU" sz="2400" dirty="0" err="1" smtClean="0"/>
              <a:t>антиковидных</a:t>
            </a:r>
            <a:r>
              <a:rPr lang="ru-RU" sz="2400" dirty="0" smtClean="0"/>
              <a:t> мер, проведению занятий на платформах </a:t>
            </a:r>
            <a:r>
              <a:rPr lang="en-US" sz="2400" dirty="0" smtClean="0"/>
              <a:t>Zoom, </a:t>
            </a:r>
            <a:r>
              <a:rPr lang="ru-RU" sz="2400" dirty="0" err="1" smtClean="0"/>
              <a:t>гос.задание</a:t>
            </a:r>
            <a:r>
              <a:rPr lang="ru-RU" sz="2400" dirty="0" smtClean="0"/>
              <a:t> было исполнено на 100%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36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Работа секций и </a:t>
            </a:r>
            <a:r>
              <a:rPr lang="ru-RU" sz="4000" dirty="0" smtClean="0"/>
              <a:t>студий</a:t>
            </a:r>
            <a:br>
              <a:rPr lang="ru-RU" sz="4000" dirty="0" smtClean="0"/>
            </a:br>
            <a:r>
              <a:rPr lang="ru-RU" sz="4000" dirty="0" smtClean="0"/>
              <a:t>в 2020 году. Самоизоляция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 период самоизоляции работа студий и части секций была переведена в </a:t>
            </a:r>
            <a:r>
              <a:rPr lang="en-US" sz="2400" dirty="0" smtClean="0"/>
              <a:t>online </a:t>
            </a:r>
            <a:r>
              <a:rPr lang="ru-RU" sz="2400" dirty="0" smtClean="0"/>
              <a:t>режим.</a:t>
            </a:r>
          </a:p>
          <a:p>
            <a:r>
              <a:rPr lang="ru-RU" sz="2400" dirty="0" smtClean="0"/>
              <a:t>Еженедельно сотрудниками Юности выкладывалось </a:t>
            </a:r>
          </a:p>
          <a:p>
            <a:pPr marL="0" indent="0">
              <a:buNone/>
            </a:pPr>
            <a:r>
              <a:rPr lang="ru-RU" sz="2400" dirty="0" smtClean="0"/>
              <a:t>    91 </a:t>
            </a:r>
            <a:r>
              <a:rPr lang="ru-RU" sz="2400" dirty="0" smtClean="0"/>
              <a:t>занятие. Это самый большой показатель в СВАО.</a:t>
            </a:r>
          </a:p>
          <a:p>
            <a:r>
              <a:rPr lang="ru-RU" sz="2400" dirty="0" smtClean="0"/>
              <a:t>Спортивные секции проводились на улице в соответствии с погодными условиями</a:t>
            </a:r>
          </a:p>
          <a:p>
            <a:r>
              <a:rPr lang="ru-RU" sz="2400" dirty="0" smtClean="0"/>
              <a:t>Секции хоккея, фигурного катания, </a:t>
            </a:r>
            <a:r>
              <a:rPr lang="ru-RU" sz="2400" dirty="0" err="1" smtClean="0"/>
              <a:t>флорбола</a:t>
            </a:r>
            <a:r>
              <a:rPr lang="ru-RU" sz="2400" dirty="0" smtClean="0"/>
              <a:t> и футбола работали непрерывно с соблюдением всех противовирусных мер.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Работа секций и </a:t>
            </a:r>
            <a:r>
              <a:rPr lang="ru-RU" sz="4000" dirty="0" smtClean="0"/>
              <a:t>студий</a:t>
            </a:r>
            <a:br>
              <a:rPr lang="ru-RU" sz="4000" dirty="0" smtClean="0"/>
            </a:br>
            <a:r>
              <a:rPr lang="ru-RU" sz="4000" dirty="0" smtClean="0"/>
              <a:t>в 2020 году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 2020 году в 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«Юность» работали 61 человек</a:t>
            </a:r>
            <a:endParaRPr lang="ru-RU" sz="2400" dirty="0" smtClean="0"/>
          </a:p>
          <a:p>
            <a:r>
              <a:rPr lang="ru-RU" sz="2400" dirty="0" smtClean="0"/>
              <a:t>В 28 досуговых студиях занимались 846 человек</a:t>
            </a:r>
            <a:endParaRPr lang="ru-RU" sz="2400" dirty="0" smtClean="0"/>
          </a:p>
          <a:p>
            <a:r>
              <a:rPr lang="ru-RU" sz="2400" dirty="0" smtClean="0"/>
              <a:t>В 18 спортивных секциях занимались 670 человек</a:t>
            </a:r>
            <a:endParaRPr lang="ru-RU" sz="2400" dirty="0" smtClean="0"/>
          </a:p>
          <a:p>
            <a:r>
              <a:rPr lang="ru-RU" sz="2400" dirty="0" smtClean="0"/>
              <a:t>Наиболее востребованными оказались студии английского языка (порядка 180 человек) и студии вокала, изобразительного искусства, а так же музыкально-эстетического развития</a:t>
            </a:r>
          </a:p>
          <a:p>
            <a:r>
              <a:rPr lang="ru-RU" sz="2400" dirty="0" smtClean="0"/>
              <a:t>В спорте наиболее востребованы ОФП с элементами акробатики, фигурное катание, настольный теннис и хоккей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Работа секций и </a:t>
            </a:r>
            <a:r>
              <a:rPr lang="ru-RU" sz="4000" dirty="0" smtClean="0"/>
              <a:t>студий</a:t>
            </a:r>
            <a:br>
              <a:rPr lang="ru-RU" sz="4000" dirty="0" smtClean="0"/>
            </a:br>
            <a:r>
              <a:rPr lang="ru-RU" sz="4000" dirty="0" smtClean="0"/>
              <a:t>в 2020 году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В 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работают 18 платных студий</a:t>
            </a:r>
          </a:p>
          <a:p>
            <a:r>
              <a:rPr lang="ru-RU" sz="2400" dirty="0" smtClean="0"/>
              <a:t>Платно занимаются 482 человека</a:t>
            </a:r>
          </a:p>
          <a:p>
            <a:pPr marL="0" indent="0">
              <a:buNone/>
            </a:pPr>
            <a:r>
              <a:rPr lang="ru-RU" sz="2400" dirty="0" smtClean="0"/>
              <a:t>Востребованы студии: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Нейрофитнес</a:t>
            </a:r>
            <a:endParaRPr lang="ru-RU" sz="2400" dirty="0"/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Скорочтение</a:t>
            </a:r>
            <a:endParaRPr lang="ru-RU" sz="2400" dirty="0"/>
          </a:p>
          <a:p>
            <a:r>
              <a:rPr lang="ru-RU" sz="2400" dirty="0" smtClean="0"/>
              <a:t> Английский язык</a:t>
            </a:r>
          </a:p>
          <a:p>
            <a:r>
              <a:rPr lang="ru-RU" sz="2400" dirty="0" smtClean="0"/>
              <a:t> Подготовка к школе</a:t>
            </a:r>
          </a:p>
          <a:p>
            <a:r>
              <a:rPr lang="ru-RU" sz="2400" dirty="0" smtClean="0"/>
              <a:t> Логопед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11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Работа секций и </a:t>
            </a:r>
            <a:r>
              <a:rPr lang="ru-RU" sz="4000" dirty="0" smtClean="0"/>
              <a:t>студий</a:t>
            </a:r>
            <a:br>
              <a:rPr lang="ru-RU" sz="4000" dirty="0" smtClean="0"/>
            </a:br>
            <a:r>
              <a:rPr lang="ru-RU" sz="4000" dirty="0" smtClean="0"/>
              <a:t>в 2020 году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«Юность» организовала:</a:t>
            </a:r>
          </a:p>
          <a:p>
            <a:r>
              <a:rPr lang="ru-RU" sz="2400" dirty="0" smtClean="0"/>
              <a:t> более 100 спортивных мероприятий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более 45 досуговых</a:t>
            </a:r>
          </a:p>
          <a:p>
            <a:pPr marL="0" indent="0">
              <a:buNone/>
            </a:pPr>
            <a:r>
              <a:rPr lang="ru-RU" sz="2400" dirty="0" smtClean="0"/>
              <a:t>Весь 2020 год наш центр продолжал работу с подростками, попавшими на учет в КДН.</a:t>
            </a:r>
          </a:p>
          <a:p>
            <a:pPr marL="0" indent="0">
              <a:buNone/>
            </a:pPr>
            <a:r>
              <a:rPr lang="ru-RU" sz="2400" dirty="0" smtClean="0"/>
              <a:t>За 2020 год наши педагоги работали с 51 ребенком </a:t>
            </a:r>
          </a:p>
          <a:p>
            <a:pPr marL="0" indent="0">
              <a:buNone/>
            </a:pPr>
            <a:r>
              <a:rPr lang="ru-RU" sz="2400" dirty="0" smtClean="0"/>
              <a:t>49 детей занимались в секциях и студиях «Юности»</a:t>
            </a:r>
            <a:endParaRPr lang="ru-RU" sz="2400" dirty="0" smtClean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4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Итоги окружных соревнований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77334" y="2055081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2020 году жители, занимающиеся в 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«Юность» заняли:</a:t>
            </a:r>
          </a:p>
          <a:p>
            <a:r>
              <a:rPr lang="ru-RU" u="sng" dirty="0"/>
              <a:t>Спартакиада «Мир равных возможностей» «Кубок префекта СВАО- 2020»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1 </a:t>
            </a:r>
            <a:r>
              <a:rPr lang="ru-RU" dirty="0"/>
              <a:t>место в соревнованиях по </a:t>
            </a:r>
            <a:r>
              <a:rPr lang="ru-RU" dirty="0" err="1"/>
              <a:t>дартсу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1 место соревнованиях шахматам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1 место по шашкам (ПОДА +зрение)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2 </a:t>
            </a:r>
            <a:r>
              <a:rPr lang="ru-RU" dirty="0"/>
              <a:t>место в соревнованиях по </a:t>
            </a:r>
            <a:r>
              <a:rPr lang="ru-RU" dirty="0" err="1"/>
              <a:t>жульбаку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2 место по соревнованиях </a:t>
            </a:r>
            <a:r>
              <a:rPr lang="ru-RU" dirty="0" err="1"/>
              <a:t>новусу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2 </a:t>
            </a:r>
            <a:r>
              <a:rPr lang="ru-RU" dirty="0"/>
              <a:t>место в соревнованиях по </a:t>
            </a:r>
            <a:r>
              <a:rPr lang="ru-RU" dirty="0" err="1"/>
              <a:t>бочче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2 </a:t>
            </a:r>
            <a:r>
              <a:rPr lang="ru-RU" b="1" dirty="0"/>
              <a:t>Итоговое место</a:t>
            </a:r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2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Итоги окружных соревнований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77334" y="2055081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2020 году жители, занимающиеся в 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«Юность» заняли:</a:t>
            </a:r>
          </a:p>
          <a:p>
            <a:r>
              <a:rPr lang="ru-RU" u="sng" dirty="0"/>
              <a:t>Спартакиада пенсионеров «Кубок префекта СВАО- 2020»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 место в соревнованиях по шахматам</a:t>
            </a:r>
          </a:p>
          <a:p>
            <a:pPr marL="0" indent="0">
              <a:buNone/>
            </a:pPr>
            <a:r>
              <a:rPr lang="ru-RU" dirty="0"/>
              <a:t>2 место в комбинированной эстафете</a:t>
            </a:r>
          </a:p>
          <a:p>
            <a:pPr marL="0" indent="0">
              <a:buNone/>
            </a:pPr>
            <a:r>
              <a:rPr lang="ru-RU" b="1" dirty="0"/>
              <a:t>3 Итоговой место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u="sng" dirty="0"/>
              <a:t>Спартакиада «Всей семьей за здоровьем-2020»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1 место  «Туристический слет»</a:t>
            </a:r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5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Итоги окружных соревнований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77334" y="2055081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2020 году жители, занимающиеся в 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«Юность» заняли:</a:t>
            </a:r>
          </a:p>
          <a:p>
            <a:r>
              <a:rPr lang="ru-RU" u="sng" dirty="0"/>
              <a:t>Общекомандный зачет Спартакиады «Кубок префекта СВАО- 2020»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Результаты комплексных окружных соревнований</a:t>
            </a:r>
          </a:p>
          <a:p>
            <a:pPr marL="0" indent="0">
              <a:buNone/>
            </a:pPr>
            <a:r>
              <a:rPr lang="ru-RU" dirty="0"/>
              <a:t>1 место   в спортивном празднике «День физкультурника»</a:t>
            </a:r>
          </a:p>
          <a:p>
            <a:pPr marL="0" indent="0">
              <a:buNone/>
            </a:pPr>
            <a:r>
              <a:rPr lang="ru-RU" dirty="0" smtClean="0"/>
              <a:t>2 </a:t>
            </a:r>
            <a:r>
              <a:rPr lang="ru-RU" dirty="0"/>
              <a:t>место в Спартакиаде «Всей семьей за здоровьем</a:t>
            </a:r>
            <a:r>
              <a:rPr lang="ru-RU" dirty="0" smtClean="0"/>
              <a:t>»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 </a:t>
            </a:r>
            <a:r>
              <a:rPr lang="ru-RU" dirty="0"/>
              <a:t>место Спартакиада </a:t>
            </a:r>
            <a:r>
              <a:rPr lang="ru-RU" dirty="0" smtClean="0"/>
              <a:t>пенсионеров</a:t>
            </a:r>
          </a:p>
          <a:p>
            <a:r>
              <a:rPr lang="ru-RU" b="1" dirty="0" smtClean="0"/>
              <a:t>Общекомандный зачет Спартакиады «Кубок префекта СВАО- 2020»</a:t>
            </a:r>
          </a:p>
          <a:p>
            <a:pPr marL="0" indent="0">
              <a:buNone/>
            </a:pPr>
            <a:r>
              <a:rPr lang="ru-RU" b="1" dirty="0" smtClean="0"/>
              <a:t>1 место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22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022" y="609600"/>
            <a:ext cx="7242979" cy="1320800"/>
          </a:xfrm>
        </p:spPr>
        <p:txBody>
          <a:bodyPr>
            <a:normAutofit/>
          </a:bodyPr>
          <a:lstStyle/>
          <a:p>
            <a:r>
              <a:rPr lang="ru-RU" sz="4000" dirty="0"/>
              <a:t>Итоги окружных соревнований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77334" y="2055081"/>
            <a:ext cx="8596668" cy="4125911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2020 году сотрудники и семьи ГБУ </a:t>
            </a:r>
            <a:r>
              <a:rPr lang="ru-RU" sz="2400" dirty="0" err="1" smtClean="0"/>
              <a:t>ЦДиС</a:t>
            </a:r>
            <a:r>
              <a:rPr lang="ru-RU" sz="2400" dirty="0" smtClean="0"/>
              <a:t> «Юность» заняли:</a:t>
            </a:r>
          </a:p>
          <a:p>
            <a:r>
              <a:rPr lang="ru-RU" dirty="0" smtClean="0"/>
              <a:t>Тренер по лыжным гонкам Гусев А.А – первое место на лыжных гонках «Лыжня России 2020», 1 место в окружных соревнованиях по лыжным гонкам</a:t>
            </a:r>
          </a:p>
          <a:p>
            <a:r>
              <a:rPr lang="ru-RU" dirty="0" smtClean="0"/>
              <a:t>Семья руководителя спортивного отдела Панкиной О.Н.:</a:t>
            </a:r>
          </a:p>
          <a:p>
            <a:pPr marL="0" indent="0">
              <a:buNone/>
            </a:pPr>
            <a:r>
              <a:rPr lang="ru-RU" dirty="0" smtClean="0"/>
              <a:t>2 место в окружных соревнованиях «туристический слет», «Лучшая спортивная семья СВАО» 2 место</a:t>
            </a:r>
          </a:p>
          <a:p>
            <a:r>
              <a:rPr lang="ru-RU" dirty="0" smtClean="0"/>
              <a:t>Панкин Евгений – 3 место в окружных соревнованиях по </a:t>
            </a:r>
            <a:r>
              <a:rPr lang="ru-RU" dirty="0" err="1" smtClean="0"/>
              <a:t>дартсу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Почабытова</a:t>
            </a:r>
            <a:r>
              <a:rPr lang="ru-RU" dirty="0" smtClean="0"/>
              <a:t> Ю.С. – 2 место в онлайн викторине «О спорт-ты мир!»</a:t>
            </a:r>
            <a:endParaRPr lang="ru-RU" dirty="0"/>
          </a:p>
          <a:p>
            <a:r>
              <a:rPr lang="ru-RU" dirty="0" smtClean="0"/>
              <a:t>Шильников А.М. – 3 место в соревнованиях по </a:t>
            </a:r>
            <a:r>
              <a:rPr lang="ru-RU" dirty="0" err="1" smtClean="0"/>
              <a:t>стритболу</a:t>
            </a:r>
            <a:r>
              <a:rPr lang="ru-RU" dirty="0" smtClean="0"/>
              <a:t> госслужащих.</a:t>
            </a:r>
          </a:p>
          <a:p>
            <a:pPr marL="0" indent="0">
              <a:buNone/>
            </a:pPr>
            <a:endParaRPr lang="ru-RU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1353689" cy="13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8557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580</Words>
  <Application>Microsoft Office PowerPoint</Application>
  <PresentationFormat>Широкоэкранный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Работа  ГБУ ЦДиС «Юность»  за 2020 год</vt:lpstr>
      <vt:lpstr>Работа секций и студий в 2020 году. Самоизоляция</vt:lpstr>
      <vt:lpstr>Работа секций и студий в 2020 году</vt:lpstr>
      <vt:lpstr>Работа секций и студий в 2020 году</vt:lpstr>
      <vt:lpstr>Работа секций и студий в 2020 году</vt:lpstr>
      <vt:lpstr>Итоги окружных соревнований</vt:lpstr>
      <vt:lpstr>Итоги окружных соревнований</vt:lpstr>
      <vt:lpstr>Итоги окружных соревнований</vt:lpstr>
      <vt:lpstr>Итоги окружных соревнований</vt:lpstr>
      <vt:lpstr>Исполнение государственного задания.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ГБУ ЦДиС «Юность» в период самоизоляции</dc:title>
  <dc:creator>Пользователь Windows</dc:creator>
  <cp:lastModifiedBy>Пользователь Windows</cp:lastModifiedBy>
  <cp:revision>10</cp:revision>
  <dcterms:created xsi:type="dcterms:W3CDTF">2021-02-01T08:38:17Z</dcterms:created>
  <dcterms:modified xsi:type="dcterms:W3CDTF">2021-05-11T11:56:14Z</dcterms:modified>
</cp:coreProperties>
</file>